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08" r:id="rId2"/>
    <p:sldId id="309" r:id="rId3"/>
    <p:sldId id="310" r:id="rId4"/>
    <p:sldId id="311" r:id="rId5"/>
    <p:sldId id="312" r:id="rId6"/>
    <p:sldId id="313" r:id="rId7"/>
    <p:sldId id="314" r:id="rId8"/>
    <p:sldId id="315" r:id="rId9"/>
  </p:sldIdLst>
  <p:sldSz cx="9144000" cy="6858000" type="screen4x3"/>
  <p:notesSz cx="6858000" cy="9144000"/>
  <p:defaultTextStyle>
    <a:defPPr>
      <a:defRPr lang="it-IT"/>
    </a:defPPr>
    <a:lvl1pPr algn="l" rtl="0" fontAlgn="base">
      <a:lnSpc>
        <a:spcPct val="90000"/>
      </a:lnSpc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90000"/>
      </a:lnSpc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90000"/>
      </a:lnSpc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90000"/>
      </a:lnSpc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90000"/>
      </a:lnSpc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osca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6743"/>
    <a:srgbClr val="FF3300"/>
    <a:srgbClr val="FF0066"/>
    <a:srgbClr val="5757F7"/>
    <a:srgbClr val="009900"/>
    <a:srgbClr val="00FF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24" autoAdjust="0"/>
    <p:restoredTop sz="94679" autoAdjust="0"/>
  </p:normalViewPr>
  <p:slideViewPr>
    <p:cSldViewPr>
      <p:cViewPr>
        <p:scale>
          <a:sx n="66" d="100"/>
          <a:sy n="66" d="100"/>
        </p:scale>
        <p:origin x="-1482" y="-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it-IT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it-IT"/>
          </a:p>
        </p:txBody>
      </p:sp>
      <p:sp>
        <p:nvSpPr>
          <p:cNvPr id="70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06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706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it-IT"/>
          </a:p>
        </p:txBody>
      </p:sp>
      <p:sp>
        <p:nvSpPr>
          <p:cNvPr id="706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fld id="{53E9A98C-97B5-43FD-B902-2B669CF938F2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BCCB77-DEB4-43F8-8CCB-0011B3999D65}" type="slidenum">
              <a:rPr lang="it-IT"/>
              <a:pPr/>
              <a:t>1</a:t>
            </a:fld>
            <a:endParaRPr lang="it-IT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AD7543-1720-4348-8205-7CF966E85898}" type="slidenum">
              <a:rPr lang="it-IT"/>
              <a:pPr/>
              <a:t>2</a:t>
            </a:fld>
            <a:endParaRPr lang="it-IT"/>
          </a:p>
        </p:txBody>
      </p:sp>
      <p:sp>
        <p:nvSpPr>
          <p:cNvPr id="21709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fld id="{E2B313E8-C684-4278-B100-E17E77E9A5FA}" type="slidenum">
              <a:rPr lang="it-IT" sz="1200"/>
              <a:pPr algn="r">
                <a:lnSpc>
                  <a:spcPct val="100000"/>
                </a:lnSpc>
                <a:spcBef>
                  <a:spcPct val="0"/>
                </a:spcBef>
              </a:pPr>
              <a:t>2</a:t>
            </a:fld>
            <a:endParaRPr lang="it-IT" sz="1200"/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36BBD6-CF97-4C72-A562-89279D6328AD}" type="slidenum">
              <a:rPr lang="it-IT"/>
              <a:pPr/>
              <a:t>4</a:t>
            </a:fld>
            <a:endParaRPr lang="it-IT"/>
          </a:p>
        </p:txBody>
      </p:sp>
      <p:sp>
        <p:nvSpPr>
          <p:cNvPr id="220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673840-2D88-4696-9E08-43B13CF0DB8C}" type="slidenum">
              <a:rPr lang="it-IT"/>
              <a:pPr/>
              <a:t>6</a:t>
            </a:fld>
            <a:endParaRPr lang="it-IT"/>
          </a:p>
        </p:txBody>
      </p:sp>
      <p:sp>
        <p:nvSpPr>
          <p:cNvPr id="223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6E3657-31DA-4851-834E-D76B3B896E50}" type="slidenum">
              <a:rPr lang="it-IT"/>
              <a:pPr/>
              <a:t>7</a:t>
            </a:fld>
            <a:endParaRPr lang="it-IT"/>
          </a:p>
        </p:txBody>
      </p:sp>
      <p:sp>
        <p:nvSpPr>
          <p:cNvPr id="22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F551D2-EB09-40E7-910E-A69D78C90643}" type="slidenum">
              <a:rPr lang="it-IT" smtClean="0"/>
              <a:pPr/>
              <a:t>8</a:t>
            </a:fld>
            <a:endParaRPr lang="it-IT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2644ED3-0EAF-4D7D-BCE2-D6B94727DFAA}" type="datetime1">
              <a:rPr lang="it-IT"/>
              <a:pPr/>
              <a:t>10/02/2018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Dott.ssa Fosca Marazzi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650AEE-295B-49A4-BFC9-9E700CEF4A1F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FC9866-7477-44C2-9085-1213068D0E36}" type="datetime1">
              <a:rPr lang="it-IT"/>
              <a:pPr/>
              <a:t>10/02/2018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Dott.ssa Fosca Marazzi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91E978-2200-41DB-9511-66BD0103E7AC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9FBFEE-9FFC-41FD-A471-06006D4C91C4}" type="datetime1">
              <a:rPr lang="it-IT"/>
              <a:pPr/>
              <a:t>10/02/2018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Dott.ssa Fosca Marazzi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6E93A9-F3AB-4836-A28A-8C686AD256AC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EB07CF-1419-4444-932B-647CB19B1A61}" type="datetime1">
              <a:rPr lang="it-IT"/>
              <a:pPr/>
              <a:t>10/02/2018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Dott.ssa Fosca Marazzi 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2CBB8F-3192-459B-A9D5-7804E4A62A1D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0FBA0F-810E-430D-9ABB-408723444E8F}" type="datetime1">
              <a:rPr lang="it-IT"/>
              <a:pPr/>
              <a:t>10/02/2018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Dott.ssa Fosca Marazzi 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A2B62D-46E7-4C56-A4CF-6BB6243BA469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20D280-D5B3-4688-B717-E856011959F0}" type="datetime1">
              <a:rPr lang="it-IT"/>
              <a:pPr/>
              <a:t>10/02/2018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Dott.ssa Fosca Marazzi 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57849D-A1D2-4DE1-B846-A545FC996F87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AFB5E2-1F90-4921-8453-76627567B721}" type="datetime1">
              <a:rPr lang="it-IT"/>
              <a:pPr/>
              <a:t>10/02/2018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Dott.ssa Fosca Marazzi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FC94D1-5CBC-479C-8044-D4E98931A9A3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7D99C0-AD65-42DF-BA7C-1EC05E526D2D}" type="datetime1">
              <a:rPr lang="it-IT"/>
              <a:pPr/>
              <a:t>10/02/2018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Dott.ssa Fosca Marazzi 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4C131-2755-44F6-AA62-1AECC60BA119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E654BA-DDD9-4733-87CD-900607FABBAF}" type="datetime1">
              <a:rPr lang="it-IT"/>
              <a:pPr/>
              <a:t>10/02/2018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Dott.ssa Fosca Marazzi 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E753DD-A98F-4CBC-B27F-79E38D29CECF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3EFE12-50D6-48B2-B16C-25C3514E46A8}" type="datetime1">
              <a:rPr lang="it-IT"/>
              <a:pPr/>
              <a:t>10/02/2018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Dott.ssa Fosca Marazzi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5DF02-3060-4DC3-AFB0-1E0CD5D9D37E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88FD86-9E1A-41B5-A492-F8285FFEB051}" type="datetime1">
              <a:rPr lang="it-IT"/>
              <a:pPr/>
              <a:t>10/02/2018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Dott.ssa Fosca Marazzi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C8F00D-0B3F-4D0C-A4FB-CE24FEDD8763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5757F7"/>
            </a:gs>
            <a:gs pos="100000">
              <a:srgbClr val="5757F7">
                <a:gamma/>
                <a:tint val="60392"/>
                <a:invGamma/>
              </a:srgb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/>
            </a:lvl1pPr>
          </a:lstStyle>
          <a:p>
            <a:fld id="{F3A76302-3434-4ABA-9823-629B7AA4982E}" type="datetime1">
              <a:rPr lang="it-IT"/>
              <a:pPr/>
              <a:t>10/02/2018</a:t>
            </a:fld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/>
            </a:lvl1pPr>
          </a:lstStyle>
          <a:p>
            <a:r>
              <a:rPr lang="it-IT"/>
              <a:t>Dott.ssa Fosca Marazzi 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/>
            </a:lvl1pPr>
          </a:lstStyle>
          <a:p>
            <a:fld id="{E0FAF569-DAFE-442F-8BA4-16B65EAE07F8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Piacenza, 03/03/2014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Dott.ssa Fosca Marazzi 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05F46-255C-4D32-87E1-9CA8ACD4CB37}" type="slidenum">
              <a:rPr lang="it-IT"/>
              <a:pPr/>
              <a:t>1</a:t>
            </a:fld>
            <a:endParaRPr lang="it-IT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549275"/>
            <a:ext cx="8229600" cy="5576888"/>
          </a:xfrm>
          <a:noFill/>
        </p:spPr>
        <p:txBody>
          <a:bodyPr anchor="ctr" anchorCtr="1"/>
          <a:lstStyle/>
          <a:p>
            <a:pPr algn="ctr">
              <a:buFontTx/>
              <a:buNone/>
            </a:pPr>
            <a:r>
              <a:rPr lang="it-IT">
                <a:solidFill>
                  <a:srgbClr val="FF0066"/>
                </a:solidFill>
              </a:rPr>
              <a:t>Alimentazione per Istruttori di Kickboxing</a:t>
            </a:r>
            <a:r>
              <a:rPr lang="it-IT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Piacenza, 20/05/2014</a:t>
            </a:r>
          </a:p>
        </p:txBody>
      </p:sp>
      <p:sp>
        <p:nvSpPr>
          <p:cNvPr id="11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Dott.ssa Fosca Marazzi </a:t>
            </a:r>
          </a:p>
        </p:txBody>
      </p:sp>
      <p:sp>
        <p:nvSpPr>
          <p:cNvPr id="12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C0D6B-0FE4-42C5-845D-8C0EADD953FE}" type="slidenum">
              <a:rPr lang="it-IT"/>
              <a:pPr/>
              <a:t>2</a:t>
            </a:fld>
            <a:endParaRPr lang="it-IT"/>
          </a:p>
        </p:txBody>
      </p:sp>
      <p:sp>
        <p:nvSpPr>
          <p:cNvPr id="216067" name="Segnaposto piè di pagina 4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1400"/>
              <a:t>Dott.ssa Fosca Marazzi </a:t>
            </a:r>
          </a:p>
        </p:txBody>
      </p:sp>
      <p:sp>
        <p:nvSpPr>
          <p:cNvPr id="216068" name="Segnaposto numero diapositiva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fld id="{3EEB8703-E698-4F9A-897B-7BBAB2AB0DD1}" type="slidenum">
              <a:rPr lang="it-IT" sz="1400"/>
              <a:pPr algn="r">
                <a:lnSpc>
                  <a:spcPct val="100000"/>
                </a:lnSpc>
                <a:spcBef>
                  <a:spcPct val="0"/>
                </a:spcBef>
              </a:pPr>
              <a:t>2</a:t>
            </a:fld>
            <a:endParaRPr lang="it-IT" sz="1400"/>
          </a:p>
        </p:txBody>
      </p:sp>
      <p:sp>
        <p:nvSpPr>
          <p:cNvPr id="216069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549275"/>
            <a:ext cx="8229600" cy="5576888"/>
          </a:xfrm>
          <a:noFill/>
        </p:spPr>
        <p:txBody>
          <a:bodyPr anchor="ctr" anchorCtr="1"/>
          <a:lstStyle/>
          <a:p>
            <a:pPr algn="ctr">
              <a:buFontTx/>
              <a:buNone/>
            </a:pPr>
            <a:r>
              <a:rPr lang="it-IT" sz="4000">
                <a:solidFill>
                  <a:srgbClr val="FF0000"/>
                </a:solidFill>
              </a:rPr>
              <a:t>L’ALIMENTAZIONE NELL’ATLETA</a:t>
            </a:r>
          </a:p>
        </p:txBody>
      </p:sp>
      <p:pic>
        <p:nvPicPr>
          <p:cNvPr id="216070" name="Picture 4" descr="imagesCA2PFNB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73463"/>
            <a:ext cx="3203575" cy="262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71" name="Picture 5" descr="imagesCABTIIR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059113" cy="305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72" name="Picture 6" descr="imagesCAKWDUK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1863" y="0"/>
            <a:ext cx="3132137" cy="313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73" name="Picture 7" descr="imagesCARVA4PX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3663" y="3573463"/>
            <a:ext cx="2700337" cy="270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74" name="Picture 10" descr="imagesCARVA4PX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3663" y="3573463"/>
            <a:ext cx="2700337" cy="270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Piacenza, 10/06/2014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Dott.ssa Fosca Marazzi 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7182E-724E-43CC-A297-D25EED3483C5}" type="slidenum">
              <a:rPr lang="it-IT"/>
              <a:pPr/>
              <a:t>3</a:t>
            </a:fld>
            <a:endParaRPr lang="it-IT"/>
          </a:p>
        </p:txBody>
      </p:sp>
      <p:sp>
        <p:nvSpPr>
          <p:cNvPr id="2181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0"/>
            <a:ext cx="7772400" cy="1470025"/>
          </a:xfrm>
        </p:spPr>
        <p:txBody>
          <a:bodyPr/>
          <a:lstStyle/>
          <a:p>
            <a:r>
              <a:rPr lang="it-IT">
                <a:solidFill>
                  <a:schemeClr val="tx1"/>
                </a:solidFill>
              </a:rPr>
              <a:t>ALIMENTAZIONE CORRETTA E CUCINA SANA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Piacenza, 05/09/2014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Dott.ssa Fosca Marazzi 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AB0DC-E896-4C1B-9258-AB87EAB95AD9}" type="slidenum">
              <a:rPr lang="it-IT"/>
              <a:pPr/>
              <a:t>4</a:t>
            </a:fld>
            <a:endParaRPr lang="it-IT"/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3789363"/>
            <a:ext cx="6400800" cy="1752600"/>
          </a:xfrm>
        </p:spPr>
        <p:txBody>
          <a:bodyPr/>
          <a:lstStyle/>
          <a:p>
            <a:r>
              <a:rPr lang="it-IT" sz="4000"/>
              <a:t>ANORESSIA NERVOSA: Aspetti Endocrinologici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Piacenza, 08/10/2014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Dott.ssa Fosca Marazzi 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9DAC4-AD45-44B0-A735-73236F4C78B5}" type="slidenum">
              <a:rPr lang="it-IT"/>
              <a:pPr/>
              <a:t>5</a:t>
            </a:fld>
            <a:endParaRPr lang="it-IT"/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8913"/>
            <a:ext cx="8229600" cy="4525962"/>
          </a:xfrm>
        </p:spPr>
        <p:txBody>
          <a:bodyPr/>
          <a:lstStyle/>
          <a:p>
            <a:pPr algn="ctr">
              <a:buFontTx/>
              <a:buNone/>
            </a:pPr>
            <a:r>
              <a:rPr lang="it-IT" b="1"/>
              <a:t>A TAVOLA CON L’INDICE GLICEMICO : LA MODULAZIONE NON FARMACOLOGICA DEI PICCHI GLICEMICI</a:t>
            </a:r>
            <a:r>
              <a:rPr lang="it-IT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Piacenza, 30/10/2014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Dott.ssa Fosca Marazzi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4A17-1093-4C50-928C-23B398BA93D1}" type="slidenum">
              <a:rPr lang="it-IT"/>
              <a:pPr/>
              <a:t>6</a:t>
            </a:fld>
            <a:endParaRPr lang="it-IT"/>
          </a:p>
        </p:txBody>
      </p:sp>
      <p:sp>
        <p:nvSpPr>
          <p:cNvPr id="22221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it-IT"/>
              <a:t>   </a:t>
            </a:r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76375" y="2349500"/>
            <a:ext cx="6400800" cy="1752600"/>
          </a:xfrm>
        </p:spPr>
        <p:txBody>
          <a:bodyPr/>
          <a:lstStyle/>
          <a:p>
            <a:r>
              <a:rPr lang="it-IT" sz="4000"/>
              <a:t>PREVENZIONE DELLE PIAGHE DA DECUBITO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Piacenza, 15/11/2014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Dott.ssa Fosca Marazzi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A8F7B-A325-4E25-82E2-624321B70A69}" type="slidenum">
              <a:rPr lang="it-IT"/>
              <a:pPr/>
              <a:t>7</a:t>
            </a:fld>
            <a:endParaRPr lang="it-IT"/>
          </a:p>
        </p:txBody>
      </p:sp>
      <p:sp>
        <p:nvSpPr>
          <p:cNvPr id="2242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550" y="1268413"/>
            <a:ext cx="7467600" cy="2973387"/>
          </a:xfrm>
        </p:spPr>
        <p:txBody>
          <a:bodyPr/>
          <a:lstStyle/>
          <a:p>
            <a:r>
              <a:rPr lang="it-IT" sz="38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“TRIADE DELL’ATLETA: disturbi del comportamento alimentare, amenorrea e osteoporosi”</a:t>
            </a:r>
          </a:p>
        </p:txBody>
      </p:sp>
      <p:sp>
        <p:nvSpPr>
          <p:cNvPr id="224261" name="Text Box 5"/>
          <p:cNvSpPr txBox="1">
            <a:spLocks noChangeArrowheads="1"/>
          </p:cNvSpPr>
          <p:nvPr/>
        </p:nvSpPr>
        <p:spPr bwMode="auto">
          <a:xfrm>
            <a:off x="5470525" y="6059488"/>
            <a:ext cx="1463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endParaRPr lang="it-IT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 dpi="0" rotWithShape="1">
          <a:blip r:embed="rId3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 smtClean="0"/>
              <a:t>Piacenza, 01/02/2018</a:t>
            </a:r>
          </a:p>
        </p:txBody>
      </p:sp>
      <p:sp>
        <p:nvSpPr>
          <p:cNvPr id="6147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smtClean="0"/>
              <a:t>Dott.ssa Fosca Marazzi </a:t>
            </a:r>
          </a:p>
        </p:txBody>
      </p:sp>
      <p:sp>
        <p:nvSpPr>
          <p:cNvPr id="6148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DE6DFCE-D4BA-4219-AE79-09D4D5B47118}" type="slidenum">
              <a:rPr lang="it-IT" smtClean="0"/>
              <a:pPr/>
              <a:t>8</a:t>
            </a:fld>
            <a:endParaRPr lang="it-IT" smtClean="0"/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549275"/>
            <a:ext cx="8229600" cy="1511573"/>
          </a:xfrm>
          <a:noFill/>
        </p:spPr>
        <p:txBody>
          <a:bodyPr anchor="ctr" anchorCtr="1"/>
          <a:lstStyle/>
          <a:p>
            <a:pPr algn="ctr" eaLnBrk="1" hangingPunct="1">
              <a:buFontTx/>
              <a:buNone/>
            </a:pPr>
            <a:r>
              <a:rPr lang="it-IT" sz="4000" dirty="0" smtClean="0">
                <a:solidFill>
                  <a:srgbClr val="FF0000"/>
                </a:solidFill>
              </a:rPr>
              <a:t>ALIMENTAZIONE E INTEGRAZIONE NELL’ATLETA</a:t>
            </a:r>
            <a:endParaRPr lang="it-IT" sz="40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it-IT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it-IT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6359</TotalTime>
  <Words>120</Words>
  <Application>Microsoft Office PowerPoint</Application>
  <PresentationFormat>Presentazione su schermo (4:3)</PresentationFormat>
  <Paragraphs>42</Paragraphs>
  <Slides>8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Struttura predefinita</vt:lpstr>
      <vt:lpstr>Diapositiva 1</vt:lpstr>
      <vt:lpstr>Diapositiva 2</vt:lpstr>
      <vt:lpstr>ALIMENTAZIONE CORRETTA E CUCINA SANA</vt:lpstr>
      <vt:lpstr>Diapositiva 4</vt:lpstr>
      <vt:lpstr>Diapositiva 5</vt:lpstr>
      <vt:lpstr>   </vt:lpstr>
      <vt:lpstr>“TRIADE DELL’ATLETA: disturbi del comportamento alimentare, amenorrea e osteoporosi”</vt:lpstr>
      <vt:lpstr>Diapositiva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Fabio</dc:creator>
  <cp:lastModifiedBy>Fosca</cp:lastModifiedBy>
  <cp:revision>302</cp:revision>
  <dcterms:created xsi:type="dcterms:W3CDTF">2007-05-01T19:10:17Z</dcterms:created>
  <dcterms:modified xsi:type="dcterms:W3CDTF">2018-02-10T19:45:11Z</dcterms:modified>
</cp:coreProperties>
</file>